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6" r:id="rId2"/>
    <p:sldId id="375" r:id="rId3"/>
    <p:sldId id="364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</p:sldIdLst>
  <p:sldSz cx="12190413" cy="6858000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F5F8EE"/>
    <a:srgbClr val="3E6CA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5627" autoAdjust="0"/>
  </p:normalViewPr>
  <p:slideViewPr>
    <p:cSldViewPr>
      <p:cViewPr>
        <p:scale>
          <a:sx n="90" d="100"/>
          <a:sy n="90" d="100"/>
        </p:scale>
        <p:origin x="-3066" y="-16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947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368DE-2314-4B53-98DB-88CF7AF57B65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9" rIns="90694" bIns="4534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854"/>
            <a:ext cx="5374640" cy="4434525"/>
          </a:xfrm>
          <a:prstGeom prst="rect">
            <a:avLst/>
          </a:prstGeom>
        </p:spPr>
        <p:txBody>
          <a:bodyPr vert="horz" lIns="90694" tIns="45349" rIns="90694" bIns="453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947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671B-2E78-4069-BF9D-ED1F3B0A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6565-D6AB-475F-9AF0-D75B160B9727}" type="datetime1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1C1-20C1-456B-BB12-0180B4C8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7790-5AED-4A44-8CB5-1976F029EA45}" type="datetime1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EF06-5B19-4388-909B-87B5A2B2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DBE-CC1E-4B96-8D27-CB4871A0C6E9}" type="datetime1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A71-90C0-494A-94FF-D613DFF1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4A1-811C-4C93-BB60-6D8F8411ADA1}" type="datetime1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B36E-3FCD-475C-92F8-B960A97D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E33D-3593-47E7-9102-C66417466630}" type="datetime1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7FE5-7150-4881-BE46-60C2AF1D9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757A-1C3D-4BDA-A4BA-77BD4189BD3F}" type="datetime1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EFBB-D32A-4CC6-9992-CA47A032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D23F-918C-4C23-9854-0CCCCDEDA193}" type="datetime1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2E83-0219-45EB-8B79-7C2818EA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E7A3-5161-4ADD-8070-E3EF1FBA6185}" type="datetime1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B774-B5E6-4E09-AAD7-EF6862E1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3CD2-1974-4030-8A28-353BE6EB75C9}" type="datetime1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F1F-15A0-4D26-AB72-717544D3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1DFB-EAEB-48F2-8C49-D83494B9695A}" type="datetime1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CAF2-33B3-459B-8D54-7B4A9A97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D0042-8BF4-4E27-93E9-1B5A073756F6}" type="datetime1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31367-AF86-4385-BC0D-D32E4FBA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420811" y="4452088"/>
            <a:ext cx="1015387" cy="6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371DF6C-EFE7-3632-CCC3-7036779D0557}"/>
              </a:ext>
            </a:extLst>
          </p:cNvPr>
          <p:cNvGrpSpPr/>
          <p:nvPr/>
        </p:nvGrpSpPr>
        <p:grpSpPr>
          <a:xfrm>
            <a:off x="1345649" y="180976"/>
            <a:ext cx="10787622" cy="6708966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="" xmlns:a16="http://schemas.microsoft.com/office/drawing/2014/main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="" xmlns:a16="http://schemas.microsoft.com/office/drawing/2014/main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71" y="6318796"/>
            <a:ext cx="537001" cy="4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217411" y="6406525"/>
            <a:ext cx="356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483788" y="5331626"/>
            <a:ext cx="84824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961632" y="3703281"/>
            <a:ext cx="11342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247862" y="3375228"/>
            <a:ext cx="15236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Реабилитационный и учебный центр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845565" y="5457148"/>
            <a:ext cx="8666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Тинаки</a:t>
            </a:r>
            <a:endParaRPr lang="ru-RU" sz="1100" dirty="0">
              <a:latin typeface="+mn-l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864831" y="3946517"/>
            <a:ext cx="13629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701484" y="5081559"/>
            <a:ext cx="8634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Кристалл</a:t>
            </a:r>
            <a:endParaRPr lang="ru-RU" sz="1100" dirty="0">
              <a:latin typeface="+mn-l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682918" y="4736543"/>
            <a:ext cx="93399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Волгоград</a:t>
            </a:r>
            <a:endParaRPr lang="ru-RU" sz="1100" dirty="0">
              <a:latin typeface="+mn-lt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048477" y="4633523"/>
            <a:ext cx="61136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Волга</a:t>
            </a:r>
            <a:endParaRPr lang="ru-RU" sz="1100" dirty="0">
              <a:latin typeface="+mn-l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948611" y="4837400"/>
            <a:ext cx="8561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Ключи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5752035" y="5459703"/>
            <a:ext cx="66639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Топаз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07671" y="4299995"/>
            <a:ext cx="63586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Киров</a:t>
            </a:r>
            <a:endParaRPr lang="ru-RU" sz="1100" dirty="0">
              <a:latin typeface="+mn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863139" y="4979621"/>
            <a:ext cx="98002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6752435" y="5595647"/>
            <a:ext cx="100242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6529558" y="5859451"/>
            <a:ext cx="60860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Сорск</a:t>
            </a:r>
            <a:endParaRPr lang="ru-RU" sz="1100" dirty="0">
              <a:latin typeface="+mn-l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550015" y="4114927"/>
            <a:ext cx="93403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Владимир</a:t>
            </a:r>
            <a:endParaRPr lang="ru-RU" sz="1100" b="1" dirty="0">
              <a:latin typeface="+mn-lt"/>
            </a:endParaRPr>
          </a:p>
        </p:txBody>
      </p:sp>
      <p:pic>
        <p:nvPicPr>
          <p:cNvPr id="17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623" y="5559608"/>
            <a:ext cx="434541" cy="3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636" y="5083257"/>
            <a:ext cx="447895" cy="3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557" y="374715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21" y="5075720"/>
            <a:ext cx="391544" cy="3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567" y="472190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441" y="4889875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334" y="4888647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24" y="560886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255" y="485197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385" y="386754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03" y="4070203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39" y="525745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048696" y="5344172"/>
            <a:ext cx="630751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Анапа</a:t>
            </a:r>
            <a:endParaRPr lang="ru-RU" sz="1100" dirty="0">
              <a:latin typeface="+mn-lt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32864" y="4919460"/>
            <a:ext cx="86649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Балаково</a:t>
            </a:r>
            <a:endParaRPr lang="ru-RU" sz="1100" b="1" dirty="0">
              <a:latin typeface="+mn-lt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062395" y="4957033"/>
            <a:ext cx="571118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Омск</a:t>
            </a:r>
            <a:endParaRPr lang="ru-RU" sz="1100" dirty="0">
              <a:latin typeface="+mn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261441" y="4680034"/>
            <a:ext cx="75840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Тюмень</a:t>
            </a:r>
            <a:endParaRPr lang="ru-RU" sz="1100" dirty="0">
              <a:latin typeface="+mn-lt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2749807" y="5226198"/>
            <a:ext cx="99145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Астрахань</a:t>
            </a:r>
            <a:endParaRPr lang="ru-RU" sz="1100" dirty="0">
              <a:latin typeface="+mn-lt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394658" y="4751375"/>
            <a:ext cx="617325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Томск</a:t>
            </a:r>
            <a:endParaRPr lang="ru-RU" sz="1100" dirty="0">
              <a:latin typeface="+mn-lt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5129422" y="5721705"/>
            <a:ext cx="1527160" cy="348813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 smtClean="0">
                <a:latin typeface="+mn-lt"/>
              </a:rPr>
              <a:t>        </a:t>
            </a:r>
            <a:r>
              <a:rPr lang="ru-RU" sz="1100" b="1" dirty="0" err="1" smtClean="0">
                <a:latin typeface="+mn-lt"/>
              </a:rPr>
              <a:t>г.Мыски</a:t>
            </a: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100" b="1" dirty="0" smtClean="0">
                <a:latin typeface="+mn-lt"/>
              </a:rPr>
              <a:t>(Кемеровская </a:t>
            </a:r>
            <a:r>
              <a:rPr lang="ru-RU" sz="1100" b="1" dirty="0" err="1" smtClean="0">
                <a:latin typeface="+mn-lt"/>
              </a:rPr>
              <a:t>обл</a:t>
            </a:r>
            <a:r>
              <a:rPr lang="ru-RU" sz="1100" b="1" dirty="0" smtClean="0">
                <a:latin typeface="+mn-lt"/>
              </a:rPr>
              <a:t>)</a:t>
            </a:r>
            <a:endParaRPr lang="ru-RU" sz="1100" dirty="0">
              <a:latin typeface="+mn-lt"/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" y="-25873"/>
            <a:ext cx="620604" cy="68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" y="149719"/>
            <a:ext cx="400057" cy="338222"/>
          </a:xfrm>
          <a:prstGeom prst="rect">
            <a:avLst/>
          </a:prstGeom>
        </p:spPr>
      </p:pic>
      <p:sp>
        <p:nvSpPr>
          <p:cNvPr id="192" name="This is your presentation title">
            <a:extLst>
              <a:ext uri="{FF2B5EF4-FFF2-40B4-BE49-F238E27FC236}">
                <a16:creationId xmlns:a16="http://schemas.microsoft.com/office/drawing/2014/main" xmlns="" id="{9C2D4C50-42B2-17A4-2420-DA346EAC08CF}"/>
              </a:ext>
            </a:extLst>
          </p:cNvPr>
          <p:cNvSpPr txBox="1"/>
          <p:nvPr/>
        </p:nvSpPr>
        <p:spPr>
          <a:xfrm rot="16200000">
            <a:off x="-1395573" y="3019609"/>
            <a:ext cx="3410446" cy="6154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(2024)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504" y="225895"/>
            <a:ext cx="7911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2024)</a:t>
            </a:r>
            <a:endParaRPr lang="ru-RU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6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8789" y="270892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0705" y="702392"/>
            <a:ext cx="9121924" cy="9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Тараскуль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625058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п. Малый Тараскуль, ул. Санаторная, д. 10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mail@taraskul72.ru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4766" y="26625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4" y="5085184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05" y="1940424"/>
            <a:ext cx="5410151" cy="300074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4106" y="2653158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430740" y="629374"/>
            <a:ext cx="9839135" cy="9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en-US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416132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Астраханская область, </a:t>
            </a:r>
            <a:r>
              <a:rPr lang="ru-RU" sz="1800" b="1" i="1" dirty="0" err="1">
                <a:solidFill>
                  <a:srgbClr val="0070C0"/>
                </a:solidFill>
                <a:latin typeface="Monserrat"/>
              </a:rPr>
              <a:t>Наримановский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 район, село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Рассвет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(8512) 57-99-66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info@tinaki.ru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6774" y="-18176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33333" y="1953093"/>
            <a:ext cx="5422724" cy="3132091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0242" name="Picture 2" descr="M:\Представление\QR URL на сайт ЦР Тина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31" y="5157192"/>
            <a:ext cx="1038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57182" y="692696"/>
            <a:ext cx="85465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652840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Кемеровская область - Кузбасс,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Мыски, ул. Лесхозная, д. 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/3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(38474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) 2-39-79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topaz-sfr@mail.ru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0790" y="4604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559" y="2708920"/>
            <a:ext cx="554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</a:t>
            </a:r>
            <a:r>
              <a:rPr lang="en-US" sz="1600" dirty="0" smtClean="0">
                <a:solidFill>
                  <a:prstClr val="black"/>
                </a:solidFill>
                <a:latin typeface="Monserrat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" name="Picture 10" descr="1-2 корп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12" y="2060848"/>
            <a:ext cx="5805344" cy="2880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5222076"/>
            <a:ext cx="1080120" cy="11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6586" y="2780928"/>
            <a:ext cx="583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1672757" y="754833"/>
            <a:ext cx="9409919" cy="8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655111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Хакасия, г. Сорск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3796" y="29098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67" y="1916832"/>
            <a:ext cx="5731316" cy="316835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08" y="5085184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357" y="294119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169901" y="692696"/>
            <a:ext cx="83031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1800" dirty="0" smtClean="0"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-mail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: volga@rc01.sfr.gov.ru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7795" y="116632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46" y="2059931"/>
            <a:ext cx="5459286" cy="30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27" y="5190866"/>
            <a:ext cx="10953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183" y="764704"/>
            <a:ext cx="8303164" cy="864096"/>
          </a:xfrm>
        </p:spPr>
        <p:txBody>
          <a:bodyPr rtlCol="0" anchor="ctr"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400079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Волгоградская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обл., г. Волгоград, ул. Санаторная,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29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1306" y="44624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43" y="2933876"/>
            <a:ext cx="6200082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4" y="2136733"/>
            <a:ext cx="5774100" cy="31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81" y="5260976"/>
            <a:ext cx="1057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1755" y="2852936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740028"/>
            <a:ext cx="9331424" cy="8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601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125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 р-н, п. Машиностроитель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(49243) 7-14-44,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e-mail: 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info-total@volgafss.ru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57" y="1869500"/>
            <a:ext cx="5624056" cy="3143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19" y="5127625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63276" y="908720"/>
            <a:ext cx="9331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Кировская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обл., Кирово-Чепецкий р-н, с. Бурмакино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(83361)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68-131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31315" y="2609616"/>
            <a:ext cx="544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94" y="1988840"/>
            <a:ext cx="57952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719" y="5185588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63" y="846438"/>
            <a:ext cx="10295845" cy="854370"/>
          </a:xfrm>
        </p:spPr>
        <p:txBody>
          <a:bodyPr anchor="ctr"/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«Ключи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Ключи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8521" y="44625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445340" y="2653157"/>
            <a:ext cx="586342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52" y="2080205"/>
            <a:ext cx="4968245" cy="2716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22" y="5103813"/>
            <a:ext cx="10191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203817" y="714564"/>
            <a:ext cx="8303164" cy="9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Анапа, Пионерский пр-т, д. 23а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kristall@rc06.sfr.gov.ru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3687" y="1"/>
            <a:ext cx="94634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190551" y="2717851"/>
            <a:ext cx="6164848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50" y="2060848"/>
            <a:ext cx="5190153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78" y="5018873"/>
            <a:ext cx="1228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434358" y="2941189"/>
            <a:ext cx="587440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1252" y="686864"/>
            <a:ext cx="10295845" cy="10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Омский»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Омск, ул. Березовая, д.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(3812) 23-15-32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582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9" y="1922665"/>
            <a:ext cx="5120604" cy="2946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88" y="5085184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730600" y="822220"/>
            <a:ext cx="9217923" cy="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обл., Одинцовский р-н, с.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7 495 992-00-32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323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62558" y="3013197"/>
            <a:ext cx="573635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31" y="1988840"/>
            <a:ext cx="5710123" cy="316835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5283215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9304</TotalTime>
  <Words>790</Words>
  <Application>Microsoft Office PowerPoint</Application>
  <PresentationFormat>Произвольный</PresentationFormat>
  <Paragraphs>130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СОЦИАЛЬНОГО СТРАХОВАНИЯ  РОССИЙСКОЙ ФЕДЕРАЦИИ</dc:title>
  <dc:creator>Danilova_0002</dc:creator>
  <cp:lastModifiedBy>Никитина Елена Викторовна</cp:lastModifiedBy>
  <cp:revision>690</cp:revision>
  <cp:lastPrinted>2024-12-09T08:13:22Z</cp:lastPrinted>
  <dcterms:created xsi:type="dcterms:W3CDTF">2015-09-23T11:07:51Z</dcterms:created>
  <dcterms:modified xsi:type="dcterms:W3CDTF">2024-12-27T13:36:09Z</dcterms:modified>
</cp:coreProperties>
</file>